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800225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Création collaborative de ressources pédagogiques avec IA et DevOps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7526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 guide explore les possibilités de l'IA et du DevOps pour une création collaborative de ressources pédagogiques.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02837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44" y="603599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6010513"/>
            <a:ext cx="19610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mehdi mtir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2002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L'IA et le DevOps ouvrent de nouvelles perspectives pour une pédagogie plus collaborative, personnalisée et efficace.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Syllabus de cours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Génération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GPT-3 génère des plans de cours complets et structurés, adaptés à la discipline.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Suivi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Git permet un suivi des modifications, favorisant la collaboration et la transparence.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71325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Diaporamas interactifs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5704165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Création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614172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Midjourney et Canva facilitent la création de diapositives visuellement attrayantes.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7434858" y="564618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08" y="5704165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212693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Révisions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212693" y="6141720"/>
            <a:ext cx="55799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Miro permet des commentaires et des modifications en temps réel.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99013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Ressources multimédias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5713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Captation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90398"/>
            <a:ext cx="355473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Loom permet des enregistrements vidéo clairs et faciles à partager.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827" y="3757136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5948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Édition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5090398"/>
            <a:ext cx="35548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Adobe Creative Cloud offre une suite complète d'outils d'édition vidéo.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Exercices en ligne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Génération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GPT-3 génère des questionnaires pertinents et adaptés au contenu pédagogique.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Suivi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70809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 BI analyse les résultats des questionnaires, offrant des données exploitables.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66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3644027"/>
            <a:ext cx="9796820" cy="7027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Capsules vidéo d'enseignement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6" y="4705112"/>
            <a:ext cx="1194673" cy="14335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89227" y="4943951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Montage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89227" y="5438656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DaVinci Resolve offre des outils de montage professionnels et intuitifs.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6" y="6138624"/>
            <a:ext cx="1194673" cy="14335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89227" y="6377464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Hébergement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89227" y="6872168"/>
            <a:ext cx="11404997" cy="382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Vimeo permet de partager des vidéos de haute qualité avec un large public.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Évaluations automatisées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Conception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GPT-3 crée des tests variés et pertinents, stimulant la réflexion des étudiants.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5117902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107703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Correction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77039" y="5852755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Gradescope corrige automatiquement les tests, libérant du temps pour l'enseignant.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Rétroactions et coaching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06924" y="3138368"/>
            <a:ext cx="30480" cy="3719751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5704" y="3661529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37664" y="340756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15" y="3465552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30385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Analyses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303859" y="3873222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Zoom et Teams collectent les interactions des étudiants, offrant des données précieuses.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345704" y="5641062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</p:sp>
      <p:sp>
        <p:nvSpPr>
          <p:cNvPr id="11" name="Shape 7"/>
          <p:cNvSpPr/>
          <p:nvPr/>
        </p:nvSpPr>
        <p:spPr>
          <a:xfrm>
            <a:off x="837664" y="538710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15" y="5445085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303859" y="53572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Coaching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2303859" y="5852755"/>
            <a:ext cx="60024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Ces données permettent d'adapter les interventions et de fournir un coaching personnalisé.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5571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Suivi des apprentissages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Tableaux de bord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Power BI et Tableau offrent des tableaux de bord interactifs et intuitifs.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Progression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Ces tableaux de bord suivent l'évolution des apprentissages des étudiants, permettant d'identifier les besoins et d'ajuster les stratégies.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2025-04-14T21:46:15Z</dcterms:created>
  <dcterms:modified xsi:type="dcterms:W3CDTF">2025-04-14T21:46:15Z</dcterms:modified>
</cp:coreProperties>
</file>